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332" autoAdjust="0"/>
  </p:normalViewPr>
  <p:slideViewPr>
    <p:cSldViewPr snapToGrid="0">
      <p:cViewPr varScale="1">
        <p:scale>
          <a:sx n="73" d="100"/>
          <a:sy n="73" d="100"/>
        </p:scale>
        <p:origin x="33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0:10.122" v="10" actId="22"/>
      <pc:docMkLst>
        <pc:docMk/>
      </pc:docMkLst>
      <pc:sldChg chg="addSp delSp modSp mod">
        <pc:chgData name="Benjamin Strusch" userId="d4ceea4940c51958" providerId="LiveId" clId="{51080E4D-7E8B-48FC-B7A5-6E3D861D7EC5}" dt="2023-05-31T14:20:10.122" v="10" actId="22"/>
        <pc:sldMkLst>
          <pc:docMk/>
          <pc:sldMk cId="2515642859" sldId="257"/>
        </pc:sldMkLst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">
          <ac:chgData name="Benjamin Strusch" userId="d4ceea4940c51958" providerId="LiveId" clId="{51080E4D-7E8B-48FC-B7A5-6E3D861D7EC5}" dt="2023-05-31T14:20:10.122" v="10" actId="22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 b="7454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" y="41449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3568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853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400" y="927101"/>
            <a:ext cx="3149600" cy="4991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739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8"/>
          <a:stretch/>
        </p:blipFill>
        <p:spPr>
          <a:xfrm>
            <a:off x="0" y="0"/>
            <a:ext cx="12192000" cy="48380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38" y="4172990"/>
            <a:ext cx="10011064" cy="21031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0B41CD"/>
                </a:solidFill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D60C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41860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350" y="18716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9"/>
          <a:stretch/>
        </p:blipFill>
        <p:spPr>
          <a:xfrm>
            <a:off x="0" y="-1"/>
            <a:ext cx="12192000" cy="68834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0"/>
            <a:ext cx="9601200" cy="2006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2507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100" y="715962"/>
            <a:ext cx="4356100" cy="4846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Did </a:t>
            </a:r>
            <a:r>
              <a:rPr lang="en-US" sz="4400" b="1" dirty="0">
                <a:solidFill>
                  <a:srgbClr val="FF0000"/>
                </a:solidFill>
              </a:rPr>
              <a:t>stringency</a:t>
            </a:r>
            <a:r>
              <a:rPr lang="en-US" sz="4400" dirty="0">
                <a:solidFill>
                  <a:srgbClr val="FF0000"/>
                </a:solidFill>
              </a:rPr>
              <a:t> measures influence </a:t>
            </a:r>
            <a:r>
              <a:rPr lang="en-US" sz="4400" b="1" dirty="0">
                <a:solidFill>
                  <a:srgbClr val="FF0000"/>
                </a:solidFill>
              </a:rPr>
              <a:t>Happiness</a:t>
            </a:r>
            <a:r>
              <a:rPr lang="en-US" sz="4400" dirty="0">
                <a:solidFill>
                  <a:srgbClr val="FF0000"/>
                </a:solidFill>
              </a:rPr>
              <a:t> across the world over the course of the pandemic?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14784"/>
          <a:stretch/>
        </p:blipFill>
        <p:spPr>
          <a:xfrm>
            <a:off x="0" y="1"/>
            <a:ext cx="633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b="7188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700" y="5508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6707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1003D5-2469-992E-681F-CC9E7255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20" y="0"/>
            <a:ext cx="987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Benjamin Strusch</cp:lastModifiedBy>
  <cp:revision>7</cp:revision>
  <dcterms:created xsi:type="dcterms:W3CDTF">2023-05-10T14:26:13Z</dcterms:created>
  <dcterms:modified xsi:type="dcterms:W3CDTF">2023-05-31T14:20:20Z</dcterms:modified>
</cp:coreProperties>
</file>